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74" r:id="rId3"/>
    <p:sldId id="257" r:id="rId4"/>
    <p:sldId id="278" r:id="rId5"/>
    <p:sldId id="266" r:id="rId6"/>
    <p:sldId id="267" r:id="rId7"/>
    <p:sldId id="268" r:id="rId8"/>
    <p:sldId id="269" r:id="rId9"/>
    <p:sldId id="277" r:id="rId10"/>
    <p:sldId id="276" r:id="rId11"/>
    <p:sldId id="273" r:id="rId12"/>
    <p:sldId id="275" r:id="rId13"/>
    <p:sldId id="279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00"/>
    <a:srgbClr val="FFCC99"/>
    <a:srgbClr val="00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13" autoAdjust="0"/>
  </p:normalViewPr>
  <p:slideViewPr>
    <p:cSldViewPr snapToGrid="0" snapToObjects="1">
      <p:cViewPr>
        <p:scale>
          <a:sx n="75" d="100"/>
          <a:sy n="75" d="100"/>
        </p:scale>
        <p:origin x="2680" y="1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-3592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2238F7-C3B2-2D4B-966C-5F2D7255D39F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27EC54-94B4-1847-A91F-F3BE7A6A9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927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19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87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67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01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729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213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60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25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999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7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491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328177-2CA8-E740-8A59-7CF268879F0A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C101E-02CC-D340-834C-946E1ABD3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033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5.png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01700" y="1498600"/>
            <a:ext cx="7556500" cy="3479800"/>
          </a:xfrm>
          <a:prstGeom prst="rect">
            <a:avLst/>
          </a:prstGeom>
          <a:gradFill flip="none" rotWithShape="1">
            <a:gsLst>
              <a:gs pos="43000">
                <a:schemeClr val="accent3">
                  <a:lumMod val="60000"/>
                  <a:lumOff val="40000"/>
                </a:schemeClr>
              </a:gs>
              <a:gs pos="100000">
                <a:srgbClr val="FFFFFF"/>
              </a:gs>
              <a:gs pos="71000">
                <a:schemeClr val="accent3">
                  <a:lumMod val="75000"/>
                </a:schemeClr>
              </a:gs>
              <a:gs pos="57000">
                <a:schemeClr val="accent6">
                  <a:lumMod val="40000"/>
                  <a:lumOff val="60000"/>
                </a:schemeClr>
              </a:gs>
            </a:gsLst>
            <a:path path="rect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3077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4">
                    <a:lumMod val="75000"/>
                  </a:schemeClr>
                </a:solidFill>
                <a:latin typeface="American Typewriter"/>
                <a:cs typeface="American Typewriter"/>
              </a:rPr>
              <a:t>Tobacco’s Impact on General Health and Mortality</a:t>
            </a:r>
            <a:endParaRPr lang="en-US" dirty="0">
              <a:solidFill>
                <a:schemeClr val="accent4">
                  <a:lumMod val="75000"/>
                </a:schemeClr>
              </a:solidFill>
              <a:latin typeface="American Typewriter"/>
              <a:cs typeface="American Typewriter"/>
            </a:endParaRPr>
          </a:p>
        </p:txBody>
      </p:sp>
    </p:spTree>
    <p:extLst>
      <p:ext uri="{BB962C8B-B14F-4D97-AF65-F5344CB8AC3E}">
        <p14:creationId xmlns:p14="http://schemas.microsoft.com/office/powerpoint/2010/main" val="3365782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19035" y="1584476"/>
            <a:ext cx="3490394" cy="3882572"/>
          </a:xfrm>
          <a:prstGeom prst="rect">
            <a:avLst/>
          </a:prstGeom>
          <a:blipFill rotWithShape="1">
            <a:blip r:embed="rId3"/>
            <a:tile tx="0" ty="0" sx="100000" sy="100000" flip="none" algn="tl"/>
          </a:blipFill>
          <a:ln w="381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14678"/>
            <a:ext cx="4038600" cy="2681514"/>
          </a:xfr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4">
                <a:lumMod val="75000"/>
              </a:schemeClr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604A7B"/>
                </a:solidFill>
                <a:latin typeface="American Typewriter"/>
                <a:cs typeface="American Typewriter"/>
              </a:rPr>
              <a:t>There are many ways to stop using smokeless tobacco. The first way is to replace tobacco with seeds or nuts.</a:t>
            </a:r>
            <a:endParaRPr lang="en-US" dirty="0">
              <a:solidFill>
                <a:srgbClr val="604A7B"/>
              </a:solidFill>
              <a:latin typeface="American Typewriter"/>
              <a:cs typeface="American Typewrit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8369" y="1914678"/>
            <a:ext cx="3206557" cy="320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612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SCF1336.jpg"/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" r="-1012"/>
          <a:stretch/>
        </p:blipFill>
        <p:spPr>
          <a:xfrm>
            <a:off x="1388735" y="1600200"/>
            <a:ext cx="6100946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33" y="279400"/>
            <a:ext cx="8295105" cy="1219201"/>
          </a:xfrm>
          <a:blipFill rotWithShape="1">
            <a:blip r:embed="rId4"/>
            <a:tile tx="0" ty="0" sx="100000" sy="100000" flip="none" algn="tl"/>
          </a:blipFill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604A7B"/>
                </a:solidFill>
                <a:latin typeface="American Typewriter"/>
                <a:cs typeface="American Typewriter"/>
              </a:rPr>
              <a:t>Rely on your friends and family for support. If they also use tobacco, then educate them on the health risks.</a:t>
            </a:r>
            <a:endParaRPr lang="en-US" dirty="0">
              <a:solidFill>
                <a:srgbClr val="604A7B"/>
              </a:solidFill>
              <a:latin typeface="American Typewriter"/>
              <a:cs typeface="American Typewriter"/>
            </a:endParaRPr>
          </a:p>
        </p:txBody>
      </p:sp>
    </p:spTree>
    <p:extLst>
      <p:ext uri="{BB962C8B-B14F-4D97-AF65-F5344CB8AC3E}">
        <p14:creationId xmlns:p14="http://schemas.microsoft.com/office/powerpoint/2010/main" val="2281075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47470" y="4696581"/>
            <a:ext cx="4217005" cy="1895323"/>
          </a:xfrm>
          <a:solidFill>
            <a:srgbClr val="003300">
              <a:alpha val="90000"/>
            </a:srgbClr>
          </a:solidFill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FFCC99"/>
                </a:solidFill>
                <a:latin typeface="American Typewriter"/>
                <a:cs typeface="American Typewriter"/>
              </a:rPr>
              <a:t>If quitting is too difficult, first try to cut your tobacco use by half.</a:t>
            </a:r>
            <a:endParaRPr lang="en-US" dirty="0">
              <a:solidFill>
                <a:srgbClr val="FFCC99"/>
              </a:solidFill>
              <a:latin typeface="American Typewriter"/>
              <a:cs typeface="American Typewriter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20256" r="20256"/>
          <a:stretch>
            <a:fillRect/>
          </a:stretch>
        </p:blipFill>
        <p:spPr>
          <a:xfrm>
            <a:off x="2628900" y="366487"/>
            <a:ext cx="3636433" cy="4075264"/>
          </a:xfrm>
          <a:ln w="38100">
            <a:solidFill>
              <a:srgbClr val="336600"/>
            </a:solidFill>
          </a:ln>
        </p:spPr>
      </p:pic>
    </p:spTree>
    <p:extLst>
      <p:ext uri="{BB962C8B-B14F-4D97-AF65-F5344CB8AC3E}">
        <p14:creationId xmlns:p14="http://schemas.microsoft.com/office/powerpoint/2010/main" val="643579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blipFill rotWithShape="1">
            <a:blip r:embed="rId3"/>
            <a:tile tx="0" ty="0" sx="100000" sy="100000" flip="none" algn="tl"/>
          </a:blipFill>
        </p:spPr>
        <p:txBody>
          <a:bodyPr/>
          <a:lstStyle/>
          <a:p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American Typewriter"/>
                <a:cs typeface="American Typewriter"/>
              </a:rPr>
              <a:t>Quiz Question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American Typewriter"/>
              <a:cs typeface="American Typewriter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1766"/>
            <a:ext cx="8229600" cy="1363133"/>
          </a:xfrm>
          <a:blipFill rotWithShape="1">
            <a:blip r:embed="rId3"/>
            <a:tile tx="0" ty="0" sx="100000" sy="100000" flip="none" algn="tl"/>
          </a:blipFill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403152"/>
                </a:solidFill>
                <a:latin typeface="American Typewriter"/>
                <a:cs typeface="American Typewriter"/>
              </a:rPr>
              <a:t>What are 5 ways that smokeless tobacco impacts your health?</a:t>
            </a:r>
            <a:endParaRPr lang="en-US" dirty="0">
              <a:solidFill>
                <a:srgbClr val="403152"/>
              </a:solidFill>
              <a:latin typeface="American Typewriter"/>
              <a:cs typeface="American Typewriter"/>
            </a:endParaRPr>
          </a:p>
        </p:txBody>
      </p:sp>
    </p:spTree>
    <p:extLst>
      <p:ext uri="{BB962C8B-B14F-4D97-AF65-F5344CB8AC3E}">
        <p14:creationId xmlns:p14="http://schemas.microsoft.com/office/powerpoint/2010/main" val="453710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867" y="2891172"/>
            <a:ext cx="5321300" cy="3060700"/>
          </a:xfrm>
          <a:prstGeom prst="rect">
            <a:avLst/>
          </a:prstGeom>
          <a:ln w="60325">
            <a:solidFill>
              <a:schemeClr val="accent4">
                <a:lumMod val="50000"/>
              </a:schemeClr>
            </a:solidFill>
          </a:ln>
        </p:spPr>
      </p:pic>
      <p:sp>
        <p:nvSpPr>
          <p:cNvPr id="7" name="Content Placeholder 5"/>
          <p:cNvSpPr txBox="1">
            <a:spLocks/>
          </p:cNvSpPr>
          <p:nvPr/>
        </p:nvSpPr>
        <p:spPr>
          <a:xfrm>
            <a:off x="486062" y="970307"/>
            <a:ext cx="8229600" cy="1084389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800" dirty="0" smtClean="0">
                <a:solidFill>
                  <a:srgbClr val="FFFFFF"/>
                </a:solidFill>
                <a:latin typeface="American Typewriter"/>
                <a:cs typeface="American Typewriter"/>
              </a:rPr>
              <a:t>Tobacco use is  an important health risk for </a:t>
            </a:r>
            <a:r>
              <a:rPr lang="en-US" sz="2800" dirty="0" err="1" smtClean="0">
                <a:solidFill>
                  <a:srgbClr val="FFFFFF"/>
                </a:solidFill>
                <a:latin typeface="American Typewriter"/>
                <a:cs typeface="American Typewriter"/>
              </a:rPr>
              <a:t>Jenu</a:t>
            </a:r>
            <a:r>
              <a:rPr lang="en-US" sz="2800" dirty="0" smtClean="0">
                <a:solidFill>
                  <a:srgbClr val="FFFFFF"/>
                </a:solidFill>
                <a:latin typeface="American Typewriter"/>
                <a:cs typeface="American Typewriter"/>
              </a:rPr>
              <a:t> </a:t>
            </a:r>
            <a:r>
              <a:rPr lang="en-US" sz="2800" dirty="0" err="1" smtClean="0">
                <a:solidFill>
                  <a:srgbClr val="FFFFFF"/>
                </a:solidFill>
                <a:latin typeface="American Typewriter"/>
                <a:cs typeface="American Typewriter"/>
              </a:rPr>
              <a:t>Kuruba</a:t>
            </a:r>
            <a:r>
              <a:rPr lang="en-US" sz="2800" dirty="0" smtClean="0">
                <a:solidFill>
                  <a:srgbClr val="FFFFFF"/>
                </a:solidFill>
                <a:latin typeface="American Typewriter"/>
                <a:cs typeface="American Typewriter"/>
              </a:rPr>
              <a:t> women.</a:t>
            </a:r>
          </a:p>
        </p:txBody>
      </p:sp>
    </p:spTree>
    <p:extLst>
      <p:ext uri="{BB962C8B-B14F-4D97-AF65-F5344CB8AC3E}">
        <p14:creationId xmlns:p14="http://schemas.microsoft.com/office/powerpoint/2010/main" val="3391465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40000"/>
              <a:lumOff val="60000"/>
            </a:schemeClr>
          </a:solidFill>
          <a:ln w="38100">
            <a:solidFill>
              <a:srgbClr val="003300"/>
            </a:solidFill>
          </a:ln>
        </p:spPr>
        <p:txBody>
          <a:bodyPr/>
          <a:lstStyle/>
          <a:p>
            <a:r>
              <a:rPr lang="en-US" dirty="0" smtClean="0">
                <a:solidFill>
                  <a:srgbClr val="604A7B"/>
                </a:solidFill>
                <a:latin typeface="American Typewriter"/>
                <a:cs typeface="American Typewriter"/>
              </a:rPr>
              <a:t>People usually use tobacco…</a:t>
            </a:r>
            <a:endParaRPr lang="en-US" dirty="0">
              <a:solidFill>
                <a:srgbClr val="604A7B"/>
              </a:solidFill>
              <a:latin typeface="American Typewriter"/>
              <a:cs typeface="American Typewriter"/>
            </a:endParaRPr>
          </a:p>
        </p:txBody>
      </p:sp>
      <p:pic>
        <p:nvPicPr>
          <p:cNvPr id="14" name="Content Placeholder 13" descr="chewing tobacco.jpg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5" r="5875"/>
          <a:stretch>
            <a:fillRect/>
          </a:stretch>
        </p:blipFill>
        <p:spPr>
          <a:ln w="38100">
            <a:solidFill>
              <a:schemeClr val="accent6">
                <a:lumMod val="40000"/>
                <a:lumOff val="60000"/>
              </a:schemeClr>
            </a:solidFill>
          </a:ln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044701"/>
            <a:ext cx="4038600" cy="2815166"/>
          </a:xfrm>
          <a:solidFill>
            <a:schemeClr val="accent6">
              <a:lumMod val="40000"/>
              <a:lumOff val="60000"/>
            </a:schemeClr>
          </a:solidFill>
          <a:ln w="38100">
            <a:solidFill>
              <a:srgbClr val="003300"/>
            </a:solidFill>
          </a:ln>
        </p:spPr>
        <p:txBody>
          <a:bodyPr/>
          <a:lstStyle/>
          <a:p>
            <a:r>
              <a:rPr lang="en-US" dirty="0" smtClean="0">
                <a:solidFill>
                  <a:srgbClr val="604A7B"/>
                </a:solidFill>
                <a:latin typeface="American Typewriter"/>
                <a:cs typeface="American Typewriter"/>
              </a:rPr>
              <a:t>For pleasure</a:t>
            </a:r>
          </a:p>
          <a:p>
            <a:r>
              <a:rPr lang="en-US" dirty="0" smtClean="0">
                <a:solidFill>
                  <a:srgbClr val="604A7B"/>
                </a:solidFill>
                <a:latin typeface="American Typewriter"/>
                <a:cs typeface="American Typewriter"/>
              </a:rPr>
              <a:t>To satisfy nicotine addiction</a:t>
            </a:r>
          </a:p>
          <a:p>
            <a:r>
              <a:rPr lang="en-US" dirty="0" smtClean="0">
                <a:solidFill>
                  <a:srgbClr val="604A7B"/>
                </a:solidFill>
                <a:latin typeface="American Typewriter"/>
                <a:cs typeface="American Typewriter"/>
              </a:rPr>
              <a:t>For social purposes</a:t>
            </a:r>
          </a:p>
          <a:p>
            <a:r>
              <a:rPr lang="en-US" dirty="0" smtClean="0">
                <a:solidFill>
                  <a:srgbClr val="604A7B"/>
                </a:solidFill>
                <a:latin typeface="American Typewriter"/>
                <a:cs typeface="American Typewriter"/>
              </a:rPr>
              <a:t>For rituals</a:t>
            </a:r>
          </a:p>
        </p:txBody>
      </p:sp>
    </p:spTree>
    <p:extLst>
      <p:ext uri="{BB962C8B-B14F-4D97-AF65-F5344CB8AC3E}">
        <p14:creationId xmlns:p14="http://schemas.microsoft.com/office/powerpoint/2010/main" val="3990401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Vertical Text Placeholder 10"/>
          <p:cNvSpPr>
            <a:spLocks noGrp="1"/>
          </p:cNvSpPr>
          <p:nvPr>
            <p:ph type="body" orient="vert" idx="1"/>
          </p:nvPr>
        </p:nvSpPr>
        <p:spPr>
          <a:xfrm rot="16200000">
            <a:off x="368300" y="761996"/>
            <a:ext cx="4317999" cy="4140201"/>
          </a:xfrm>
          <a:blipFill rotWithShape="1">
            <a:blip r:embed="rId3"/>
            <a:tile tx="0" ty="0" sx="100000" sy="100000" flip="none" algn="tl"/>
          </a:blipFill>
          <a:ln w="38100">
            <a:solidFill>
              <a:schemeClr val="accent4">
                <a:lumMod val="50000"/>
              </a:schemeClr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403152"/>
                </a:solidFill>
                <a:latin typeface="American Typewriter"/>
                <a:cs typeface="American Typewriter"/>
              </a:rPr>
              <a:t>Even though smokeless tobacco might be an important part of culture and your economic livelihood, it can lead to many negative health outcomes.</a:t>
            </a:r>
            <a:endParaRPr lang="en-US" dirty="0">
              <a:solidFill>
                <a:srgbClr val="403152"/>
              </a:solidFill>
              <a:latin typeface="American Typewriter"/>
              <a:cs typeface="American Typewriter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7571" y="2374900"/>
            <a:ext cx="4109256" cy="4152900"/>
          </a:xfrm>
          <a:prstGeom prst="rect">
            <a:avLst/>
          </a:prstGeom>
          <a:ln w="50800">
            <a:solidFill>
              <a:schemeClr val="accent4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26209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82" y="2946400"/>
            <a:ext cx="4154987" cy="3759200"/>
          </a:xfrm>
          <a:prstGeom prst="rect">
            <a:avLst/>
          </a:prstGeom>
          <a:ln w="38100">
            <a:solidFill>
              <a:srgbClr val="660066"/>
            </a:solidFill>
          </a:ln>
        </p:spPr>
      </p:pic>
      <p:sp>
        <p:nvSpPr>
          <p:cNvPr id="5" name="Vertical Text Placeholder 2"/>
          <p:cNvSpPr txBox="1">
            <a:spLocks/>
          </p:cNvSpPr>
          <p:nvPr/>
        </p:nvSpPr>
        <p:spPr>
          <a:xfrm rot="16200000">
            <a:off x="5561366" y="-683067"/>
            <a:ext cx="2148769" cy="4525963"/>
          </a:xfrm>
          <a:prstGeom prst="rect">
            <a:avLst/>
          </a:prstGeom>
          <a:solidFill>
            <a:srgbClr val="339933">
              <a:alpha val="50000"/>
            </a:srgbClr>
          </a:solidFill>
          <a:ln w="38100">
            <a:solidFill>
              <a:schemeClr val="accent4">
                <a:lumMod val="75000"/>
              </a:schemeClr>
            </a:solidFill>
          </a:ln>
        </p:spPr>
        <p:txBody>
          <a:bodyPr vert="eaVert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604A7B"/>
                </a:solidFill>
                <a:latin typeface="American Typewriter"/>
                <a:cs typeface="American Typewriter"/>
              </a:rPr>
              <a:t>For example, smokeless tobacco can lead to cancer in your mouth and throat. </a:t>
            </a:r>
          </a:p>
          <a:p>
            <a:pPr marL="0" indent="0">
              <a:buFont typeface="Arial"/>
              <a:buNone/>
            </a:pPr>
            <a:endParaRPr lang="en-US" dirty="0">
              <a:solidFill>
                <a:srgbClr val="403152"/>
              </a:solidFill>
              <a:latin typeface="American Typewriter"/>
              <a:cs typeface="American Typewriter"/>
            </a:endParaRPr>
          </a:p>
        </p:txBody>
      </p:sp>
    </p:spTree>
    <p:extLst>
      <p:ext uri="{BB962C8B-B14F-4D97-AF65-F5344CB8AC3E}">
        <p14:creationId xmlns:p14="http://schemas.microsoft.com/office/powerpoint/2010/main" val="150739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1563292" y="-331390"/>
            <a:ext cx="2182017" cy="4525963"/>
          </a:xfrm>
          <a:blipFill rotWithShape="1">
            <a:blip r:embed="rId3"/>
            <a:tile tx="0" ty="0" sx="100000" sy="100000" flip="none" algn="tl"/>
          </a:blipFill>
          <a:ln w="38100">
            <a:solidFill>
              <a:srgbClr val="33660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604A7B"/>
                </a:solidFill>
                <a:latin typeface="American Typewriter"/>
                <a:cs typeface="American Typewriter"/>
              </a:rPr>
              <a:t>Using smokeless tobacco can cause other problems,</a:t>
            </a:r>
            <a:r>
              <a:rPr lang="en-US" dirty="0">
                <a:solidFill>
                  <a:srgbClr val="604A7B"/>
                </a:solidFill>
                <a:latin typeface="American Typewriter"/>
                <a:cs typeface="American Typewriter"/>
              </a:rPr>
              <a:t> </a:t>
            </a:r>
            <a:r>
              <a:rPr lang="en-US" dirty="0" smtClean="0">
                <a:solidFill>
                  <a:srgbClr val="604A7B"/>
                </a:solidFill>
                <a:latin typeface="American Typewriter"/>
                <a:cs typeface="American Typewriter"/>
              </a:rPr>
              <a:t>such as tooth loss.</a:t>
            </a:r>
            <a:endParaRPr lang="en-US" dirty="0">
              <a:solidFill>
                <a:srgbClr val="604A7B"/>
              </a:solidFill>
              <a:latin typeface="American Typewriter"/>
              <a:cs typeface="American Typewrit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3710" b="13099"/>
          <a:stretch/>
        </p:blipFill>
        <p:spPr>
          <a:xfrm>
            <a:off x="5025232" y="2478882"/>
            <a:ext cx="3676650" cy="4078224"/>
          </a:xfrm>
          <a:prstGeom prst="rect">
            <a:avLst/>
          </a:prstGeom>
          <a:ln w="38100">
            <a:solidFill>
              <a:srgbClr val="336600"/>
            </a:solidFill>
          </a:ln>
        </p:spPr>
      </p:pic>
    </p:spTree>
    <p:extLst>
      <p:ext uri="{BB962C8B-B14F-4D97-AF65-F5344CB8AC3E}">
        <p14:creationId xmlns:p14="http://schemas.microsoft.com/office/powerpoint/2010/main" val="2859725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689600" y="1981201"/>
            <a:ext cx="3335867" cy="3420533"/>
          </a:xfrm>
          <a:prstGeom prst="rect">
            <a:avLst/>
          </a:prstGeom>
          <a:blipFill rotWithShape="1">
            <a:blip r:embed="rId3"/>
            <a:tile tx="0" ty="0" sx="100000" sy="100000" flip="none" algn="tl"/>
          </a:blip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51370" y="292100"/>
            <a:ext cx="4660900" cy="4178300"/>
          </a:xfrm>
          <a:prstGeom prst="rect">
            <a:avLst/>
          </a:prstGeom>
          <a:blipFill rotWithShape="1">
            <a:blip r:embed="rId3"/>
            <a:tile tx="0" ty="0" sx="100000" sy="100000" flip="none" algn="tl"/>
          </a:blip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1776944" y="3256477"/>
            <a:ext cx="1962151" cy="4813299"/>
          </a:xfrm>
          <a:blipFill rotWithShape="1">
            <a:blip r:embed="rId4"/>
            <a:tile tx="0" ty="0" sx="100000" sy="100000" flip="none" algn="tl"/>
          </a:blipFill>
          <a:ln w="38100">
            <a:solidFill>
              <a:srgbClr val="336600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  <a:latin typeface="American Typewriter"/>
                <a:cs typeface="American Typewriter"/>
              </a:rPr>
              <a:t>Smokeless tobacco can cause cancer in the stomach and the esophagus.</a:t>
            </a:r>
            <a:endParaRPr lang="en-US" dirty="0">
              <a:solidFill>
                <a:schemeClr val="accent4">
                  <a:lumMod val="75000"/>
                </a:schemeClr>
              </a:solidFill>
              <a:latin typeface="American Typewriter"/>
              <a:cs typeface="American Typewrit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10000" t="3555" r="8333" b="6222"/>
          <a:stretch/>
        </p:blipFill>
        <p:spPr>
          <a:xfrm>
            <a:off x="626533" y="626533"/>
            <a:ext cx="4148668" cy="34374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7467" y="2214034"/>
            <a:ext cx="27432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11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3938195" y="-1804061"/>
            <a:ext cx="1559716" cy="556683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604A7B"/>
                </a:solidFill>
                <a:latin typeface="American Typewriter"/>
                <a:cs typeface="American Typewriter"/>
              </a:rPr>
              <a:t>Smokeless tobacco can also cause heart disease</a:t>
            </a:r>
            <a:endParaRPr lang="en-US" dirty="0">
              <a:solidFill>
                <a:srgbClr val="604A7B"/>
              </a:solidFill>
              <a:latin typeface="American Typewriter"/>
              <a:cs typeface="American Typewrit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2667"/>
          <a:stretch/>
        </p:blipFill>
        <p:spPr>
          <a:xfrm>
            <a:off x="1219201" y="1710266"/>
            <a:ext cx="6997700" cy="432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50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452671"/>
            <a:ext cx="8229600" cy="877805"/>
          </a:xfrm>
          <a:blipFill rotWithShape="1">
            <a:blip r:embed="rId3"/>
            <a:tile tx="0" ty="0" sx="100000" sy="100000" flip="none" algn="tl"/>
          </a:blipFill>
          <a:ln w="38100">
            <a:solidFill>
              <a:schemeClr val="accent4">
                <a:lumMod val="75000"/>
              </a:schemeClr>
            </a:solidFill>
          </a:ln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604A7B"/>
                </a:solidFill>
                <a:latin typeface="American Typewriter"/>
                <a:cs typeface="American Typewriter"/>
              </a:rPr>
              <a:t>S</a:t>
            </a:r>
            <a:r>
              <a:rPr lang="en-US" dirty="0" smtClean="0">
                <a:solidFill>
                  <a:srgbClr val="604A7B"/>
                </a:solidFill>
                <a:latin typeface="American Typewriter"/>
                <a:cs typeface="American Typewriter"/>
              </a:rPr>
              <a:t>mokeless tobacco can increase your blood pressure.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7514" b="20741"/>
          <a:stretch/>
        </p:blipFill>
        <p:spPr>
          <a:xfrm>
            <a:off x="2273300" y="1676398"/>
            <a:ext cx="4583206" cy="4920343"/>
          </a:xfrm>
          <a:prstGeom prst="rect">
            <a:avLst/>
          </a:prstGeom>
          <a:ln>
            <a:solidFill>
              <a:srgbClr val="FFCC99"/>
            </a:solidFill>
          </a:ln>
        </p:spPr>
      </p:pic>
    </p:spTree>
    <p:extLst>
      <p:ext uri="{BB962C8B-B14F-4D97-AF65-F5344CB8AC3E}">
        <p14:creationId xmlns:p14="http://schemas.microsoft.com/office/powerpoint/2010/main" val="3128519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</TotalTime>
  <Words>189</Words>
  <Application>Microsoft Macintosh PowerPoint</Application>
  <PresentationFormat>On-screen Show (4:3)</PresentationFormat>
  <Paragraphs>18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American Typewriter</vt:lpstr>
      <vt:lpstr>Arial</vt:lpstr>
      <vt:lpstr>Calibri</vt:lpstr>
      <vt:lpstr>Office Theme</vt:lpstr>
      <vt:lpstr>Tobacco’s Impact on General Health and Mortality</vt:lpstr>
      <vt:lpstr>PowerPoint Presentation</vt:lpstr>
      <vt:lpstr>People usually use tobacco…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Quiz Question</vt:lpstr>
    </vt:vector>
  </TitlesOfParts>
  <Company>Washington State University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Tobacco’s Impact on General Health and Mortality</dc:title>
  <dc:creator>Caitlyn Placek</dc:creator>
  <cp:lastModifiedBy>Caitlyn Placek</cp:lastModifiedBy>
  <cp:revision>58</cp:revision>
  <dcterms:created xsi:type="dcterms:W3CDTF">2015-10-29T18:25:05Z</dcterms:created>
  <dcterms:modified xsi:type="dcterms:W3CDTF">2018-02-06T22:12:10Z</dcterms:modified>
</cp:coreProperties>
</file>

<file path=docProps/thumbnail.jpeg>
</file>